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layfair Display" panose="00000500000000000000" pitchFamily="2" charset="0"/>
      <p:regular r:id="rId12"/>
      <p:bold r:id="rId13"/>
      <p:italic r:id="rId14"/>
      <p:boldItalic r:id="rId15"/>
    </p:embeddedFont>
    <p:embeddedFont>
      <p:font typeface="Playfair Display" panose="000005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2" d="100"/>
          <a:sy n="52" d="100"/>
        </p:scale>
        <p:origin x="850" y="-14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7226525"/>
            <a:ext cx="4538742" cy="8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98" b="1" dirty="0" err="1">
                <a:solidFill>
                  <a:srgbClr val="D9D9D9"/>
                </a:solidFill>
              </a:rPr>
              <a:t>SoloCode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1417552"/>
            <a:ext cx="13368960" cy="2678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 dirty="0"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3362142" y="2960963"/>
            <a:ext cx="13849225" cy="92236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D9D9D9"/>
                </a:solidFill>
                <a:latin typeface="Playfair Display"/>
                <a:sym typeface="Playfair Display"/>
              </a:rPr>
              <a:t>Theme: Artificial Intelligence and Machine Learning</a:t>
            </a:r>
          </a:p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b="1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marL="0" marR="0" lvl="0" indent="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D9D9D9"/>
                </a:solidFill>
                <a:latin typeface="Playfair Display"/>
                <a:sym typeface="Playfair Display"/>
              </a:rPr>
              <a:t>Problem Statement:</a:t>
            </a:r>
          </a:p>
          <a:p>
            <a:pPr marL="0" marR="0" lvl="0" indent="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D9D9D9"/>
                </a:solidFill>
                <a:latin typeface="Playfair Display"/>
                <a:sym typeface="Playfair Display"/>
              </a:rPr>
              <a:t>  </a:t>
            </a:r>
          </a:p>
          <a:p>
            <a:pPr marL="0" marR="0" lvl="0" indent="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D9D9D9"/>
                </a:solidFill>
                <a:latin typeface="Playfair Display"/>
                <a:sym typeface="Playfair Display"/>
              </a:rPr>
              <a:t>India’s street food scene is vibrant, delicious—and often unhygienic.</a:t>
            </a:r>
          </a:p>
          <a:p>
            <a:pPr marL="0" marR="0" lvl="0" indent="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lvl="0">
              <a:lnSpc>
                <a:spcPct val="111011"/>
              </a:lnSpc>
            </a:pPr>
            <a:r>
              <a:rPr lang="en-US" sz="3600" dirty="0">
                <a:solidFill>
                  <a:schemeClr val="bg1"/>
                </a:solidFill>
                <a:latin typeface="Playfair display" panose="020F0502020204030204" pitchFamily="2" charset="0"/>
              </a:rPr>
              <a:t>Lack of hygiene awareness and regulation leads to foodborne illnesses, especially in urban and semi-urban areas.</a:t>
            </a:r>
          </a:p>
          <a:p>
            <a:pPr lvl="0">
              <a:lnSpc>
                <a:spcPct val="111011"/>
              </a:lnSpc>
            </a:pPr>
            <a:br>
              <a:rPr lang="en-US" sz="3600" dirty="0">
                <a:solidFill>
                  <a:schemeClr val="bg1"/>
                </a:solidFill>
                <a:latin typeface="Playfair display" panose="020F0502020204030204" pitchFamily="2" charset="0"/>
              </a:rPr>
            </a:br>
            <a:r>
              <a:rPr lang="en-US" sz="3600" dirty="0">
                <a:solidFill>
                  <a:schemeClr val="bg1"/>
                </a:solidFill>
                <a:latin typeface="Playfair display" panose="020F0502020204030204" pitchFamily="2" charset="0"/>
              </a:rPr>
              <a:t>Consumers have no reliable way to assess stall cleanliness in real-time before buying.</a:t>
            </a:r>
          </a:p>
          <a:p>
            <a:pPr lvl="0">
              <a:lnSpc>
                <a:spcPct val="111011"/>
              </a:lnSpc>
            </a:pPr>
            <a:endParaRPr lang="en-US" sz="3600" dirty="0">
              <a:solidFill>
                <a:schemeClr val="bg1"/>
              </a:solidFill>
              <a:latin typeface="Playfair display" panose="020F0502020204030204" pitchFamily="2" charset="0"/>
            </a:endParaRPr>
          </a:p>
          <a:p>
            <a:pPr lvl="0">
              <a:lnSpc>
                <a:spcPct val="111011"/>
              </a:lnSpc>
            </a:pPr>
            <a:r>
              <a:rPr lang="en-US" sz="3600" dirty="0">
                <a:solidFill>
                  <a:schemeClr val="bg1"/>
                </a:solidFill>
                <a:latin typeface="Playfair display" panose="00000500000000000000" pitchFamily="2" charset="0"/>
              </a:rPr>
              <a:t>This results in health risks, loss of trust, and limited accountability among vendors.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1" y="-4057164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815516" y="2239919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/>
          </a:p>
        </p:txBody>
      </p:sp>
      <p:sp>
        <p:nvSpPr>
          <p:cNvPr id="109" name="Google Shape;109;p3"/>
          <p:cNvSpPr txBox="1"/>
          <p:nvPr/>
        </p:nvSpPr>
        <p:spPr>
          <a:xfrm>
            <a:off x="3685795" y="3527038"/>
            <a:ext cx="12005309" cy="360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Solution : HygieScan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0" b="1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sym typeface="Playfair Display"/>
              </a:rPr>
              <a:t>A smartphone app that uses AI-powered computer vision and crowdsourced reports to assess the hygiene of street food vendors in real time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815516" y="-187723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B8DB1D-01BE-0EEE-55D2-C0BD77061C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460" y="-566051"/>
            <a:ext cx="18562320" cy="1338810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16254" y="1511788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578608" y="-1888181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sp>
        <p:nvSpPr>
          <p:cNvPr id="126" name="Google Shape;126;p5"/>
          <p:cNvSpPr txBox="1"/>
          <p:nvPr/>
        </p:nvSpPr>
        <p:spPr>
          <a:xfrm>
            <a:off x="2051982" y="-218120"/>
            <a:ext cx="14657850" cy="13101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1) Scan vendor stall:  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Initiates hygiene check via mobile camera.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Makes it user-friendly — anyone with a phone can participate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2) AI-Based Visual Analysis: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Detects gloves, covered food, clean counters, hand hygiene.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Automates hygiene detection — fast &amp; unbiased.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3) User Reports Hygiene Observations: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Users can flag things AI might miss (e.g., smell, flies)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b="1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4) Hygiene Scores: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Combines visual cues + reports using weighted logic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Balances AI accuracy with public input — reduces false positives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5) App Shows Hygiene Score + Advice: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Displays final result with message like “Safe to eat” or “Risky vendor”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Helps users make instant decisions; builds trust in the system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815516" y="-1994145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ND NOVELTY </a:t>
            </a:r>
            <a:endParaRPr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6D5CC516-8A86-73A0-F762-2EF306299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716" y="-228600"/>
            <a:ext cx="8229600" cy="114300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endParaRPr lang="en-IN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8925A04-C2AC-DC36-72C0-A53EDC99A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95422" y="81831"/>
            <a:ext cx="4040188" cy="639762"/>
          </a:xfrm>
        </p:spPr>
        <p:txBody>
          <a:bodyPr>
            <a:noAutofit/>
          </a:bodyPr>
          <a:lstStyle/>
          <a:p>
            <a:r>
              <a:rPr lang="en-IN" sz="5660" dirty="0">
                <a:solidFill>
                  <a:schemeClr val="bg1"/>
                </a:solidFill>
                <a:latin typeface="Playfair display" panose="00000500000000000000" pitchFamily="2" charset="0"/>
              </a:rPr>
              <a:t>Features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0DD7AE2-4DD3-82EC-9D13-790010363A49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0" y="1204702"/>
            <a:ext cx="10030528" cy="9532067"/>
          </a:xfrm>
        </p:spPr>
        <p:txBody>
          <a:bodyPr>
            <a:normAutofit fontScale="92500"/>
          </a:bodyPr>
          <a:lstStyle/>
          <a:p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1) Uses MobileNet CNN to detect gloves, utensils, trash, etc., from live camera feed</a:t>
            </a:r>
          </a:p>
          <a:p>
            <a:endParaRPr lang="en-US" sz="40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2) Supports Hindi, Tamil, Marathi, Bengali for local usability</a:t>
            </a:r>
          </a:p>
          <a:p>
            <a:endParaRPr lang="en-US" sz="40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3) Users report real-time conditions (“flies”, “no gloves”) via buttons or voice.</a:t>
            </a:r>
          </a:p>
          <a:p>
            <a:endParaRPr lang="en-US" sz="40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4) Users earn points, badges (e.g., “Hygiene Hero”) for contributing observations</a:t>
            </a:r>
          </a:p>
          <a:p>
            <a:endParaRPr lang="en-US" sz="40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5) A Location-Tagged Vendor Map where you can view nearby stalls and their hygiene scores before eating</a:t>
            </a:r>
            <a:endParaRPr lang="en-IN" sz="4000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20BE63B-1818-8242-34E5-449701112A69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12610773" y="81831"/>
            <a:ext cx="4041775" cy="639762"/>
          </a:xfrm>
        </p:spPr>
        <p:txBody>
          <a:bodyPr>
            <a:noAutofit/>
          </a:bodyPr>
          <a:lstStyle/>
          <a:p>
            <a:r>
              <a:rPr lang="en-IN" sz="5660" dirty="0">
                <a:solidFill>
                  <a:schemeClr val="bg1"/>
                </a:solidFill>
                <a:latin typeface="Playfair display" panose="00000500000000000000" pitchFamily="2" charset="0"/>
              </a:rPr>
              <a:t>Novelty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D41F511-8D00-9BEE-F1B9-EDB2D099DAF4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10478173" y="1218557"/>
            <a:ext cx="8306976" cy="9576184"/>
          </a:xfrm>
        </p:spPr>
        <p:txBody>
          <a:bodyPr>
            <a:normAutofit/>
          </a:bodyPr>
          <a:lstStyle/>
          <a:p>
            <a:pPr marL="76200" indent="0">
              <a:buNone/>
            </a:pPr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1) Works on any smartphone — no IoT or special sensors required</a:t>
            </a:r>
          </a:p>
          <a:p>
            <a:pPr marL="76200" indent="0">
              <a:buNone/>
            </a:pPr>
            <a:endParaRPr lang="en-IN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marL="76200" indent="0">
              <a:buNone/>
            </a:pPr>
            <a:r>
              <a:rPr lang="en-IN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2) </a:t>
            </a:r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Fast, on-the-spot feedback that helps users decide before buying food</a:t>
            </a:r>
          </a:p>
          <a:p>
            <a:pPr marL="76200" indent="0">
              <a:buNone/>
            </a:pPr>
            <a:endParaRPr lang="en-US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marL="76200" indent="0">
              <a:buNone/>
            </a:pPr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3) Combines real-time computer vision with public human reports — very few apps do both</a:t>
            </a:r>
          </a:p>
          <a:p>
            <a:pPr marL="76200" indent="0">
              <a:buNone/>
            </a:pPr>
            <a:endParaRPr lang="en-US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marL="76200" indent="0">
              <a:buNone/>
            </a:pPr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4) Potential to share anonymized hygiene trends with civic bodies for public health monitoring</a:t>
            </a:r>
            <a:endParaRPr lang="en-IN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465443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114907" y="-2106198"/>
            <a:ext cx="120581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1FA889-D969-D87C-B893-C7123A982D30}"/>
              </a:ext>
            </a:extLst>
          </p:cNvPr>
          <p:cNvSpPr txBox="1"/>
          <p:nvPr/>
        </p:nvSpPr>
        <p:spPr>
          <a:xfrm>
            <a:off x="0" y="-135337"/>
            <a:ext cx="18117879" cy="12957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8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Current Limitations of HygieScan:</a:t>
            </a:r>
          </a:p>
          <a:p>
            <a:endParaRPr lang="en-IN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r>
              <a:rPr lang="en-IN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1) </a:t>
            </a:r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No existing hygiene-focused vendor image dataset — needs manual collection</a:t>
            </a:r>
          </a:p>
          <a:p>
            <a:endParaRPr lang="en-US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r>
              <a:rPr lang="en-IN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2) Vendor privacy concerns</a:t>
            </a:r>
          </a:p>
          <a:p>
            <a:endParaRPr lang="en-IN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r>
              <a:rPr lang="en-IN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3)</a:t>
            </a:r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 Variability in lighting, camera angles, and occlusion can reduce model precision</a:t>
            </a:r>
          </a:p>
          <a:p>
            <a:endParaRPr lang="en-US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endParaRPr lang="en-US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r>
              <a:rPr lang="en-IN" sz="38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Potential Showstoppers :</a:t>
            </a:r>
          </a:p>
          <a:p>
            <a:endParaRPr lang="en-IN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r>
              <a:rPr lang="en-IN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1) False Positives/Negatives</a:t>
            </a:r>
          </a:p>
          <a:p>
            <a:r>
              <a:rPr lang="en-IN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Issue: AI might misclassify hygiene conditions</a:t>
            </a:r>
          </a:p>
          <a:p>
            <a:r>
              <a:rPr lang="en-IN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Fix: Train on diverse dataset + combine with user feedback for higher accuracy</a:t>
            </a:r>
          </a:p>
          <a:p>
            <a:endParaRPr lang="en-IN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r>
              <a:rPr lang="en-IN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2) </a:t>
            </a:r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Low User Participation:</a:t>
            </a:r>
          </a:p>
          <a:p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Issue: Crowdsourcing fails if users don’t report regularly</a:t>
            </a:r>
          </a:p>
          <a:p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Fix: Add gamification (points, badges, leaderboard) to boost engagement</a:t>
            </a:r>
          </a:p>
          <a:p>
            <a:endParaRPr lang="en-US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3) No Official Health Body Backing:</a:t>
            </a:r>
          </a:p>
          <a:p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Issue: App may lack public credibility or recognition</a:t>
            </a:r>
          </a:p>
          <a:p>
            <a:r>
              <a:rPr lang="en-US" sz="3800" dirty="0">
                <a:solidFill>
                  <a:schemeClr val="bg1"/>
                </a:solidFill>
                <a:latin typeface="Playfair display" panose="00000500000000000000" pitchFamily="2" charset="0"/>
              </a:rPr>
              <a:t>Fix: Plan to collaborate with FSSAI or local health authorities for validation</a:t>
            </a:r>
            <a:endParaRPr lang="en-IN" sz="3800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6" y="181375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CodeSolo</a:t>
            </a:r>
            <a:endParaRPr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3131159" y="3021928"/>
            <a:ext cx="12499499" cy="2162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Shweta Umbrajkar </a:t>
            </a:r>
            <a:b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Phone NO: 9960962814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sym typeface="Playfair Display"/>
              </a:rPr>
              <a:t>Email: Shweta.22311909@viit.ac.in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546</Words>
  <Application>Microsoft Office PowerPoint</Application>
  <PresentationFormat>Custom</PresentationFormat>
  <Paragraphs>84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Playfair Display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Shweta Umbrajkar</dc:creator>
  <cp:lastModifiedBy>Shweta Umbrajkar</cp:lastModifiedBy>
  <cp:revision>3</cp:revision>
  <dcterms:created xsi:type="dcterms:W3CDTF">2006-08-16T00:00:00Z</dcterms:created>
  <dcterms:modified xsi:type="dcterms:W3CDTF">2025-07-07T11:46:17Z</dcterms:modified>
</cp:coreProperties>
</file>